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72" r:id="rId7"/>
    <p:sldId id="263" r:id="rId8"/>
    <p:sldId id="262" r:id="rId9"/>
    <p:sldId id="269" r:id="rId10"/>
    <p:sldId id="265" r:id="rId11"/>
    <p:sldId id="264" r:id="rId12"/>
    <p:sldId id="267" r:id="rId13"/>
    <p:sldId id="261" r:id="rId14"/>
    <p:sldId id="273" r:id="rId15"/>
    <p:sldId id="266" r:id="rId16"/>
    <p:sldId id="275" r:id="rId17"/>
    <p:sldId id="277" r:id="rId18"/>
    <p:sldId id="276" r:id="rId19"/>
    <p:sldId id="271" r:id="rId20"/>
    <p:sldId id="274" r:id="rId21"/>
    <p:sldId id="27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8F120-696B-4ABF-8560-0B74DE7FF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AAD20F-75EB-43AB-A3C6-4EC5BB94D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8346F-E64A-4730-BE94-7DFB45DE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4BDA50-5F02-4F01-B3A5-CD93CE5B8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56027-B415-4B24-92E9-C2C162F7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60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7C1AA-8755-4CC4-A1BD-78B3DDEB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210292-C92C-453B-910B-11CA6D7E2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E826E9-BF71-4E85-BE32-F6D7B97EE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2DDFEF-62D4-41F7-885A-EF0C8A70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98ACA2-1C22-43C4-9CF2-D284EE9F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5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398FBF-2491-4B9E-AD42-69C5FC125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678700-109F-4E66-8E12-4FAA627D5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E04B50-D5FD-4E26-925F-467BF385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27B56-834B-4137-B8A4-6E9A7685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1D776F-0F83-49CD-9497-373E6CBB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87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E7EB8-D6DF-409F-AB9F-B77D28F7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D4833E-E045-4184-8309-D1CBF8B74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FD083C-2732-4B9B-B0D9-39F07DEC4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49FB82-94C9-4E46-8BE3-84EC1388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E91650-2092-4773-A33B-0FBCF597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16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07387-1266-4386-81AA-D9E535BE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0BD3B3-10B9-4A11-B113-FD7EF2C9B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E85F32-A133-4A0F-9EF4-A6652EA62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2BD1D1-ACDB-4DCE-9D72-E802932F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93C857-E17D-45C1-AA1A-D844509F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8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D0E00-AB5C-4A1E-B396-99D74D38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92460B-16BC-4C95-B8C5-C583D2EDB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5657DA-2D8F-40BE-8D3E-3092F58CF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CE83F8-18CB-4687-AF54-060EF512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6A3EE7-DFF4-4182-AF1F-6ABF5CCE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84E5DA-8479-410E-8A2B-B1C804A6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08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B7661-0BC3-4595-A403-2E60A5E4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4BE06A-6EA0-4885-AE18-6775648F7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535AA-1A85-486B-9356-7167335C9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A169D9-960F-42F2-B0AF-8B50983DC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1C26CA-8452-4CBA-B0DE-F52354DDD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B8ABCF-45FC-42DF-BA9D-8AEDD204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69C402-518C-4296-8B1D-05320DCB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49D32-9999-429B-ABCE-9B33B0D7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6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BCB19-969A-40E2-A0E0-D8EFC196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3F79FC-0C16-4D85-A1EF-D59DB39D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92F453-19B3-4FE9-A611-56D538F3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B588DB-4E70-4545-95C2-CC355E46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83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2953AE-9659-40B9-AF2D-FB91D0ED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27FF68-C5C9-4AF0-BBEA-533FBB1D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B0A284-5DED-4459-8B1B-01F2A647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25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608BF-763B-4906-9764-8F74CAA3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D5A31-30FE-4CA1-AEFB-E17993F5E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DB318E-594D-4067-844A-6EFC2B7EA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28971-65A0-4F36-BA7C-BE19381F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DBD56D-F99B-481F-80B5-A5079A03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2227E8-F7A0-4AD2-810C-3E0FA02D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4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8218E-9ED6-4273-925A-69862660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8CE596-F4F2-4EBA-8E14-01D7D2F5E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2F048C-4911-4C18-86D6-42A084C13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C93A5F-0ADA-4AFA-9AB1-39AA733C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8C5B9C-90F8-4FA3-871A-6BEB4204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103035-679E-45F6-BFE8-B66B4B36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44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A5F044-7CD0-444E-A7D7-AA8D3891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F5E8A2-BE03-49A0-9D46-A5805E7EC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242E7-C63C-459A-9369-EE465EE3F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ACE78-BE76-43F4-80B7-099EC7E557D7}" type="datetimeFigureOut">
              <a:rPr lang="zh-CN" altLang="en-US" smtClean="0"/>
              <a:t>2017/8/30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1F64C-E3D3-4A0C-AFAA-BD3EB20E7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87CC49-A0F8-40D2-84B8-274F349C9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33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8587D-2F09-49CB-82BF-34087E84B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6206"/>
            <a:ext cx="9144000" cy="2387600"/>
          </a:xfrm>
        </p:spPr>
        <p:txBody>
          <a:bodyPr/>
          <a:lstStyle/>
          <a:p>
            <a:r>
              <a:rPr lang="zh-CN" altLang="en-US" dirty="0"/>
              <a:t>最后的莫希干人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2199AC-278C-4715-A31A-BAFF20600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44469"/>
            <a:ext cx="9144000" cy="1655762"/>
          </a:xfrm>
        </p:spPr>
        <p:txBody>
          <a:bodyPr/>
          <a:lstStyle/>
          <a:p>
            <a:r>
              <a:rPr lang="en-US" altLang="zh-CN" dirty="0"/>
              <a:t>THE LAST OF THE MOHICANS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D507ED-780A-4736-B5CB-A08068FAB7A5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278B45-A67D-454B-AA9C-58F496FA7B8D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0D78CE-76F7-47BF-BE78-3B5AE9DBBBF3}"/>
              </a:ext>
            </a:extLst>
          </p:cNvPr>
          <p:cNvSpPr txBox="1"/>
          <p:nvPr/>
        </p:nvSpPr>
        <p:spPr>
          <a:xfrm>
            <a:off x="10292316" y="547857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作者</a:t>
            </a:r>
            <a:r>
              <a:rPr lang="en-US" altLang="zh-CN" dirty="0"/>
              <a:t>:</a:t>
            </a:r>
            <a:r>
              <a:rPr lang="zh-CN" altLang="en-US" dirty="0"/>
              <a:t>追风小宝</a:t>
            </a:r>
          </a:p>
        </p:txBody>
      </p:sp>
      <p:pic>
        <p:nvPicPr>
          <p:cNvPr id="7" name="Various Artists - Main Title FromThe Last Of The Mohicans">
            <a:hlinkClick r:id="" action="ppaction://media"/>
            <a:extLst>
              <a:ext uri="{FF2B5EF4-FFF2-40B4-BE49-F238E27FC236}">
                <a16:creationId xmlns:a16="http://schemas.microsoft.com/office/drawing/2014/main" id="{7AFC4747-410C-4769-A736-1716C2148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7516" y="6922532"/>
            <a:ext cx="609600" cy="609600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055E5C7E-B178-45F8-9B0F-2576C0B2A311}"/>
              </a:ext>
            </a:extLst>
          </p:cNvPr>
          <p:cNvSpPr/>
          <p:nvPr/>
        </p:nvSpPr>
        <p:spPr>
          <a:xfrm>
            <a:off x="13008877" y="0"/>
            <a:ext cx="825910" cy="773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7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6.93889E-18 L 0.00716 0.94375 " pathEditMode="relative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471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  <p:bldP spid="6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9A63857-6C17-475C-AF36-B291D5631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474" y="1010093"/>
            <a:ext cx="12665362" cy="5179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5EADF01-5DE6-46AD-B7FD-C12CC05A7DD0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A1BD64-FFC9-4E05-B972-DA6B00FC997B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7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1882DB-C516-44C6-BA5E-668FE8F62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60" y="-294966"/>
            <a:ext cx="12366171" cy="766448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D74EBA-0559-4DC6-AEB7-92D1490A1D88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A68D40-9636-4542-86FA-1B6811AB4931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5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1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0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C9FCC4-FF5D-4A0E-A3F9-62D162BE3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9D60D3-CF3E-41BC-AB46-6665BCAD8821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EE4EB-B34B-4E21-AECE-B5BAAA07A267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99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31C76A2-BA8C-44EC-A7CF-530BD3EB6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533801" cy="710872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78F8042-9251-48C6-897E-6FCC28ACDABB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F802BC-5C86-4D4E-AFD9-5127D3CD1015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A9C48F-2D60-45AE-A08D-A34B340EA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093"/>
            <a:ext cx="12192000" cy="52712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E6AE6A-0D42-4559-B9C2-BC6429C8A9DB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B18296-4AF1-4082-A559-D93AE6FD8D18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02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C37632-C947-40F2-BD20-D98E315F8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131"/>
            <a:ext cx="12192000" cy="79356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6E1B85-0F07-4721-A740-9AB62E6AFC5F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EF56DA-16F7-4981-B125-90199871DC2E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37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338A8F-F32F-4E70-8EE0-18E9AE75D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9" y="1230272"/>
            <a:ext cx="3196025" cy="3646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4D2A3B5-37CD-4281-8170-858FDFC86BF7}"/>
              </a:ext>
            </a:extLst>
          </p:cNvPr>
          <p:cNvSpPr/>
          <p:nvPr/>
        </p:nvSpPr>
        <p:spPr>
          <a:xfrm>
            <a:off x="5104263" y="133699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霍克依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AD713F-7395-4FB3-9D5A-A967DF70509F}"/>
              </a:ext>
            </a:extLst>
          </p:cNvPr>
          <p:cNvSpPr/>
          <p:nvPr/>
        </p:nvSpPr>
        <p:spPr>
          <a:xfrm>
            <a:off x="5104263" y="2064846"/>
            <a:ext cx="4153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演   员 丹尼尔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·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戴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刘易斯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935986-E699-4DB4-BB69-954B57DAB6B0}"/>
              </a:ext>
            </a:extLst>
          </p:cNvPr>
          <p:cNvSpPr/>
          <p:nvPr/>
        </p:nvSpPr>
        <p:spPr>
          <a:xfrm>
            <a:off x="6513281" y="2453459"/>
            <a:ext cx="2444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Nathaniel Poe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62DFE8-754D-407B-BBF9-2DF1B4DA86D6}"/>
              </a:ext>
            </a:extLst>
          </p:cNvPr>
          <p:cNvSpPr/>
          <p:nvPr/>
        </p:nvSpPr>
        <p:spPr>
          <a:xfrm>
            <a:off x="4940491" y="3201516"/>
            <a:ext cx="65843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         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长枪猎人，印第安部族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莫希干族人金卡加的养子，在英军少校被休伦族伏击时，解救了他们，并护送他们去威廉亨利堡上校蒙路的营中。并在护送的过程，与可娜产生了感情。</a:t>
            </a:r>
          </a:p>
        </p:txBody>
      </p:sp>
    </p:spTree>
    <p:extLst>
      <p:ext uri="{BB962C8B-B14F-4D97-AF65-F5344CB8AC3E}">
        <p14:creationId xmlns:p14="http://schemas.microsoft.com/office/powerpoint/2010/main" val="383569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0"/>
    </mc:Choice>
    <mc:Fallback xmlns="">
      <p:transition spd="slow" advTm="1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4D2A3B5-37CD-4281-8170-858FDFC86BF7}"/>
              </a:ext>
            </a:extLst>
          </p:cNvPr>
          <p:cNvSpPr/>
          <p:nvPr/>
        </p:nvSpPr>
        <p:spPr>
          <a:xfrm>
            <a:off x="1503813" y="1260795"/>
            <a:ext cx="1753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可     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AD713F-7395-4FB3-9D5A-A967DF70509F}"/>
              </a:ext>
            </a:extLst>
          </p:cNvPr>
          <p:cNvSpPr/>
          <p:nvPr/>
        </p:nvSpPr>
        <p:spPr>
          <a:xfrm>
            <a:off x="1521726" y="1922818"/>
            <a:ext cx="3414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演     员 玛德琳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·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斯托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935986-E699-4DB4-BB69-954B57DAB6B0}"/>
              </a:ext>
            </a:extLst>
          </p:cNvPr>
          <p:cNvSpPr/>
          <p:nvPr/>
        </p:nvSpPr>
        <p:spPr>
          <a:xfrm>
            <a:off x="2817581" y="2377259"/>
            <a:ext cx="2085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Cora Munro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62DFE8-754D-407B-BBF9-2DF1B4DA86D6}"/>
              </a:ext>
            </a:extLst>
          </p:cNvPr>
          <p:cNvSpPr/>
          <p:nvPr/>
        </p:nvSpPr>
        <p:spPr>
          <a:xfrm>
            <a:off x="1340041" y="3125316"/>
            <a:ext cx="658432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       门罗上校的大女儿，在英军少校邓肯护送去威廉亨利堡的途中，遭到法军民团的伏击。危急之中，被三个莫希干人解救，并一路护送。途中，在和霍克依的交流中，可娜也理解了她们与土著在文化习惯上的诸多差异，并为他们对自由的维护精神而感动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792AE5-D299-4018-AC85-C86E5AA2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519" y="528036"/>
            <a:ext cx="3326526" cy="38914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059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0"/>
    </mc:Choice>
    <mc:Fallback xmlns="">
      <p:transition spd="slow" advTm="1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5194918-F7EA-4B53-A837-E20EF35FDCF7}"/>
              </a:ext>
            </a:extLst>
          </p:cNvPr>
          <p:cNvSpPr/>
          <p:nvPr/>
        </p:nvSpPr>
        <p:spPr>
          <a:xfrm>
            <a:off x="5104263" y="133699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爱丽丝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0CE326-3839-4D87-AF5C-1CE0ADDFE942}"/>
              </a:ext>
            </a:extLst>
          </p:cNvPr>
          <p:cNvSpPr/>
          <p:nvPr/>
        </p:nvSpPr>
        <p:spPr>
          <a:xfrm>
            <a:off x="5104263" y="2064846"/>
            <a:ext cx="2199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演员 乔迪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·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68462C-1F47-4771-A722-127EB3E3D689}"/>
              </a:ext>
            </a:extLst>
          </p:cNvPr>
          <p:cNvSpPr/>
          <p:nvPr/>
        </p:nvSpPr>
        <p:spPr>
          <a:xfrm>
            <a:off x="4940491" y="3201516"/>
            <a:ext cx="65843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      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门罗上校的二女儿，可娜的妹妹，在被护送的途中，与安卡斯产生了感情，爱丽丝成为俘虏后，酋长决定放走她，并烧死她姐姐，然而，当她看到安卡斯被马瓜杀死并推下悬崖时，自己也跟着跳了下去。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F76446-29D8-4215-8DD7-C0601A5C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1176861"/>
            <a:ext cx="3441925" cy="3740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94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4">
            <a:extLst>
              <a:ext uri="{FF2B5EF4-FFF2-40B4-BE49-F238E27FC236}">
                <a16:creationId xmlns:a16="http://schemas.microsoft.com/office/drawing/2014/main" id="{DE1A5FD4-6629-43AB-AAF9-5A607D9C1469}"/>
              </a:ext>
            </a:extLst>
          </p:cNvPr>
          <p:cNvSpPr txBox="1"/>
          <p:nvPr/>
        </p:nvSpPr>
        <p:spPr>
          <a:xfrm>
            <a:off x="4721132" y="1361859"/>
            <a:ext cx="3240087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作</a:t>
            </a:r>
            <a:r>
              <a:rPr lang="zh-CN" altLang="en-US" sz="2800" dirty="0">
                <a:latin typeface="Arial" panose="020B0604020202020204" pitchFamily="34" charset="0"/>
                <a:ea typeface="方正姚体" panose="02010601030101010101" pitchFamily="2" charset="-122"/>
              </a:rPr>
              <a:t>      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者：王   涛 </a:t>
            </a:r>
          </a:p>
        </p:txBody>
      </p:sp>
      <p:sp>
        <p:nvSpPr>
          <p:cNvPr id="5" name="Text Box 25">
            <a:extLst>
              <a:ext uri="{FF2B5EF4-FFF2-40B4-BE49-F238E27FC236}">
                <a16:creationId xmlns:a16="http://schemas.microsoft.com/office/drawing/2014/main" id="{D54CD2E4-687B-43BD-9984-1EDDE9013E74}"/>
              </a:ext>
            </a:extLst>
          </p:cNvPr>
          <p:cNvSpPr txBox="1"/>
          <p:nvPr/>
        </p:nvSpPr>
        <p:spPr>
          <a:xfrm>
            <a:off x="4405218" y="2009559"/>
            <a:ext cx="534585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电       影：</a:t>
            </a:r>
            <a:r>
              <a:rPr lang="zh-CN" altLang="en-US" sz="2800" dirty="0">
                <a:solidFill>
                  <a:schemeClr val="bg1"/>
                </a:solidFill>
              </a:rPr>
              <a:t>最后的莫希干人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6" name="Text Box 24">
            <a:extLst>
              <a:ext uri="{FF2B5EF4-FFF2-40B4-BE49-F238E27FC236}">
                <a16:creationId xmlns:a16="http://schemas.microsoft.com/office/drawing/2014/main" id="{6E7E3D0F-BB20-45BB-80F3-021D43ECB118}"/>
              </a:ext>
            </a:extLst>
          </p:cNvPr>
          <p:cNvSpPr txBox="1"/>
          <p:nvPr/>
        </p:nvSpPr>
        <p:spPr>
          <a:xfrm>
            <a:off x="4721132" y="2661366"/>
            <a:ext cx="6067655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影片插曲：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Main Title From The Last</a:t>
            </a:r>
            <a:b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      Of The Mohicans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7" name="Text Box 25">
            <a:extLst>
              <a:ext uri="{FF2B5EF4-FFF2-40B4-BE49-F238E27FC236}">
                <a16:creationId xmlns:a16="http://schemas.microsoft.com/office/drawing/2014/main" id="{AE9B6D81-6CFE-446E-83D1-0BCF634CE019}"/>
              </a:ext>
            </a:extLst>
          </p:cNvPr>
          <p:cNvSpPr txBox="1"/>
          <p:nvPr/>
        </p:nvSpPr>
        <p:spPr>
          <a:xfrm>
            <a:off x="2622688" y="3615473"/>
            <a:ext cx="9105900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主       演：</a:t>
            </a:r>
            <a:r>
              <a:rPr lang="zh-CN" altLang="en-US" sz="2800" dirty="0">
                <a:solidFill>
                  <a:schemeClr val="bg1"/>
                </a:solidFill>
              </a:rPr>
              <a:t>丹尼尔</a:t>
            </a:r>
            <a:r>
              <a:rPr lang="en-US" altLang="zh-CN" sz="2800" dirty="0">
                <a:solidFill>
                  <a:schemeClr val="bg1"/>
                </a:solidFill>
              </a:rPr>
              <a:t>·</a:t>
            </a:r>
            <a:r>
              <a:rPr lang="zh-CN" altLang="en-US" sz="2800" dirty="0">
                <a:solidFill>
                  <a:schemeClr val="bg1"/>
                </a:solidFill>
              </a:rPr>
              <a:t>戴</a:t>
            </a:r>
            <a:r>
              <a:rPr lang="en-US" altLang="zh-CN" sz="2800" dirty="0">
                <a:solidFill>
                  <a:schemeClr val="bg1"/>
                </a:solidFill>
              </a:rPr>
              <a:t>-</a:t>
            </a:r>
            <a:r>
              <a:rPr lang="zh-CN" altLang="en-US" sz="2800" dirty="0">
                <a:solidFill>
                  <a:schemeClr val="bg1"/>
                </a:solidFill>
              </a:rPr>
              <a:t>刘易斯 </a:t>
            </a:r>
            <a:br>
              <a:rPr lang="en-US" altLang="zh-CN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                 Daniel Day Lewis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9" name="Text Box 25">
            <a:extLst>
              <a:ext uri="{FF2B5EF4-FFF2-40B4-BE49-F238E27FC236}">
                <a16:creationId xmlns:a16="http://schemas.microsoft.com/office/drawing/2014/main" id="{E222FBA5-00AE-4E34-819E-573F3E14BF3A}"/>
              </a:ext>
            </a:extLst>
          </p:cNvPr>
          <p:cNvSpPr txBox="1"/>
          <p:nvPr/>
        </p:nvSpPr>
        <p:spPr>
          <a:xfrm>
            <a:off x="2622688" y="4569580"/>
            <a:ext cx="9105900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800" dirty="0">
                <a:solidFill>
                  <a:schemeClr val="bg1"/>
                </a:solidFill>
              </a:rPr>
              <a:t>	 </a:t>
            </a:r>
            <a:r>
              <a:rPr lang="zh-CN" altLang="en-US" sz="2800" dirty="0">
                <a:solidFill>
                  <a:schemeClr val="bg1"/>
                </a:solidFill>
              </a:rPr>
              <a:t>玛德琳</a:t>
            </a:r>
            <a:r>
              <a:rPr lang="en-US" altLang="zh-CN" sz="2800" dirty="0">
                <a:solidFill>
                  <a:schemeClr val="bg1"/>
                </a:solidFill>
              </a:rPr>
              <a:t>·</a:t>
            </a:r>
            <a:r>
              <a:rPr lang="zh-CN" altLang="en-US" sz="2800" dirty="0">
                <a:solidFill>
                  <a:schemeClr val="bg1"/>
                </a:solidFill>
              </a:rPr>
              <a:t>斯通 </a:t>
            </a:r>
            <a:br>
              <a:rPr lang="en-US" altLang="zh-CN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		    </a:t>
            </a:r>
            <a:r>
              <a:rPr lang="zh-CN" altLang="en-US" sz="2800" dirty="0">
                <a:solidFill>
                  <a:schemeClr val="bg1"/>
                </a:solidFill>
              </a:rPr>
              <a:t> 可娜（</a:t>
            </a:r>
            <a:r>
              <a:rPr lang="en-US" altLang="zh-CN" sz="2800" dirty="0">
                <a:solidFill>
                  <a:schemeClr val="bg1"/>
                </a:solidFill>
              </a:rPr>
              <a:t>Cora Munro</a:t>
            </a:r>
            <a:r>
              <a:rPr lang="zh-CN" altLang="en-US" sz="2800" dirty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7CA2CB-CDDF-4AFF-8E47-E05F248F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311677"/>
            <a:ext cx="4016282" cy="2682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98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066800-597F-436E-94A7-7791D8722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09" y="-1499862"/>
            <a:ext cx="5862084" cy="87931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417B08-AB81-4663-87C4-405FBED104E9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34F7D3-129E-4109-B1B6-76CF8D52C083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50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8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4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CEDF70-5284-4769-9C5C-85149799E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1195387"/>
            <a:ext cx="5238750" cy="3476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305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北大青鸟">
            <a:extLst>
              <a:ext uri="{FF2B5EF4-FFF2-40B4-BE49-F238E27FC236}">
                <a16:creationId xmlns:a16="http://schemas.microsoft.com/office/drawing/2014/main" id="{3949B33B-17D8-45C4-85A4-0C41BD22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222" y="8916565"/>
            <a:ext cx="4377882" cy="18352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2534">
            <a:extLst>
              <a:ext uri="{FF2B5EF4-FFF2-40B4-BE49-F238E27FC236}">
                <a16:creationId xmlns:a16="http://schemas.microsoft.com/office/drawing/2014/main" id="{1AC60BE2-9C39-45A8-AE61-08F145DFFD1E}"/>
              </a:ext>
            </a:extLst>
          </p:cNvPr>
          <p:cNvSpPr txBox="1"/>
          <p:nvPr/>
        </p:nvSpPr>
        <p:spPr>
          <a:xfrm>
            <a:off x="4993417" y="10901408"/>
            <a:ext cx="3966626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特别鸣谢</a:t>
            </a:r>
          </a:p>
        </p:txBody>
      </p:sp>
    </p:spTree>
    <p:extLst>
      <p:ext uri="{BB962C8B-B14F-4D97-AF65-F5344CB8AC3E}">
        <p14:creationId xmlns:p14="http://schemas.microsoft.com/office/powerpoint/2010/main" val="98566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1.25E-6 -1.0169 " pathEditMode="relative" rAng="0" ptsTypes="AA">
                                      <p:cBhvr>
                                        <p:cTn id="6" dur="5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0013 -1.03426 " pathEditMode="relative" rAng="0" ptsTypes="AA">
                                      <p:cBhvr>
                                        <p:cTn id="8" dur="5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5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7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D785888-6153-472E-90F0-9D3CF5116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90" y="505046"/>
            <a:ext cx="9092721" cy="590389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AB9ACA5-DCC3-4477-AFB5-684344412C37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D509BF-F554-4DC3-8511-AABF7394BE84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6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6B1E1E-35BF-48A6-B017-B9AF3D0D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595"/>
            <a:ext cx="12192000" cy="51226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7BB905-F0C6-4790-AF99-EE8DDAB04199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6DCD9A-9873-4AB3-8C05-A55320E9B337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3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3D8CEA-9084-4666-A86F-1219054FC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8A0F8F9-8348-4274-979A-8BCBCA682FAE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51DBEB-C8E8-4A38-A8F8-B60E122220DD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53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2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6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63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9F10FB-10B5-48DB-9BD0-8D4019E30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7D62A9E-00F1-4F02-B070-A4369DC33287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6FCBF7-F8A1-42B9-88C0-693B7436617A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90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8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3144B8-BA34-4820-BB47-E818F91A0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400" cy="68627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CE539E5-2123-42F4-AF2C-C2FE8F65BEE3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6932C9-BAA7-4217-B8A4-F8FEF7C74F1B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9051812-B4FB-4E03-80A4-2164C7654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4" y="505046"/>
            <a:ext cx="7669161" cy="578254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E99F82-D6CF-4532-A4F5-FEBEF1832F71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0DB5F8-AA3A-4F08-B00B-6163D6BEF022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5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2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6E520E-6C4A-402E-8D79-AED2B239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542BD1-C740-4374-8796-6E88F9D8A915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15E584-5FDB-461E-9F14-3CA594EDB228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8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255</Words>
  <Application>Microsoft Office PowerPoint</Application>
  <PresentationFormat>宽屏</PresentationFormat>
  <Paragraphs>20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方正姚体</vt:lpstr>
      <vt:lpstr>宋体</vt:lpstr>
      <vt:lpstr>Arial</vt:lpstr>
      <vt:lpstr>Arial</vt:lpstr>
      <vt:lpstr>Office 主题​​</vt:lpstr>
      <vt:lpstr>最后的莫希干人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最后的莫希干人</dc:title>
  <dc:creator>王涛</dc:creator>
  <cp:lastModifiedBy>王涛</cp:lastModifiedBy>
  <cp:revision>99</cp:revision>
  <dcterms:created xsi:type="dcterms:W3CDTF">2017-08-29T01:23:18Z</dcterms:created>
  <dcterms:modified xsi:type="dcterms:W3CDTF">2017-08-30T01:22:12Z</dcterms:modified>
</cp:coreProperties>
</file>